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7585650" cy="495236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43" kern="1200">
        <a:solidFill>
          <a:schemeClr val="tx1"/>
        </a:solidFill>
        <a:latin typeface="Helvetica" charset="0"/>
        <a:ea typeface="ＭＳ Ｐゴシック" charset="-128"/>
        <a:cs typeface="+mn-cs"/>
      </a:defRPr>
    </a:lvl1pPr>
    <a:lvl2pPr marL="391866" algn="l" rtl="0" fontAlgn="base">
      <a:spcBef>
        <a:spcPct val="0"/>
      </a:spcBef>
      <a:spcAft>
        <a:spcPct val="0"/>
      </a:spcAft>
      <a:defRPr sz="2743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783732" algn="l" rtl="0" fontAlgn="base">
      <a:spcBef>
        <a:spcPct val="0"/>
      </a:spcBef>
      <a:spcAft>
        <a:spcPct val="0"/>
      </a:spcAft>
      <a:defRPr sz="2743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175598" algn="l" rtl="0" fontAlgn="base">
      <a:spcBef>
        <a:spcPct val="0"/>
      </a:spcBef>
      <a:spcAft>
        <a:spcPct val="0"/>
      </a:spcAft>
      <a:defRPr sz="2743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567464" algn="l" rtl="0" fontAlgn="base">
      <a:spcBef>
        <a:spcPct val="0"/>
      </a:spcBef>
      <a:spcAft>
        <a:spcPct val="0"/>
      </a:spcAft>
      <a:defRPr sz="2743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1959331" algn="l" defTabSz="783732" rtl="0" eaLnBrk="1" latinLnBrk="0" hangingPunct="1">
      <a:defRPr sz="2743" kern="1200">
        <a:solidFill>
          <a:schemeClr val="tx1"/>
        </a:solidFill>
        <a:latin typeface="Helvetica" charset="0"/>
        <a:ea typeface="ＭＳ Ｐゴシック" charset="-128"/>
        <a:cs typeface="+mn-cs"/>
      </a:defRPr>
    </a:lvl6pPr>
    <a:lvl7pPr marL="2351197" algn="l" defTabSz="783732" rtl="0" eaLnBrk="1" latinLnBrk="0" hangingPunct="1">
      <a:defRPr sz="2743" kern="1200">
        <a:solidFill>
          <a:schemeClr val="tx1"/>
        </a:solidFill>
        <a:latin typeface="Helvetica" charset="0"/>
        <a:ea typeface="ＭＳ Ｐゴシック" charset="-128"/>
        <a:cs typeface="+mn-cs"/>
      </a:defRPr>
    </a:lvl7pPr>
    <a:lvl8pPr marL="2743063" algn="l" defTabSz="783732" rtl="0" eaLnBrk="1" latinLnBrk="0" hangingPunct="1">
      <a:defRPr sz="2743" kern="1200">
        <a:solidFill>
          <a:schemeClr val="tx1"/>
        </a:solidFill>
        <a:latin typeface="Helvetica" charset="0"/>
        <a:ea typeface="ＭＳ Ｐゴシック" charset="-128"/>
        <a:cs typeface="+mn-cs"/>
      </a:defRPr>
    </a:lvl8pPr>
    <a:lvl9pPr marL="3134929" algn="l" defTabSz="783732" rtl="0" eaLnBrk="1" latinLnBrk="0" hangingPunct="1">
      <a:defRPr sz="2743" kern="1200">
        <a:solidFill>
          <a:schemeClr val="tx1"/>
        </a:solidFill>
        <a:latin typeface="Helvetic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orient="horz" pos="18309" userDrawn="1">
          <p15:clr>
            <a:srgbClr val="A4A3A4"/>
          </p15:clr>
        </p15:guide>
        <p15:guide id="3" orient="horz" pos="4677" userDrawn="1">
          <p15:clr>
            <a:srgbClr val="A4A3A4"/>
          </p15:clr>
        </p15:guide>
        <p15:guide id="4" orient="horz" pos="3306" userDrawn="1">
          <p15:clr>
            <a:srgbClr val="A4A3A4"/>
          </p15:clr>
        </p15:guide>
        <p15:guide id="5" pos="6376" userDrawn="1">
          <p15:clr>
            <a:srgbClr val="A4A3A4"/>
          </p15:clr>
        </p15:guide>
        <p15:guide id="6" pos="7210" userDrawn="1">
          <p15:clr>
            <a:srgbClr val="A4A3A4"/>
          </p15:clr>
        </p15:guide>
        <p15:guide id="7" pos="13124" userDrawn="1">
          <p15:clr>
            <a:srgbClr val="A4A3A4"/>
          </p15:clr>
        </p15:guide>
        <p15:guide id="8" pos="21030" userDrawn="1">
          <p15:clr>
            <a:srgbClr val="A4A3A4"/>
          </p15:clr>
        </p15:guide>
        <p15:guide id="9" pos="986" userDrawn="1">
          <p15:clr>
            <a:srgbClr val="A4A3A4"/>
          </p15:clr>
        </p15:guide>
        <p15:guide id="10" pos="13997" userDrawn="1">
          <p15:clr>
            <a:srgbClr val="A4A3A4"/>
          </p15:clr>
        </p15:guide>
        <p15:guide id="11" pos="20197" userDrawn="1">
          <p15:clr>
            <a:srgbClr val="A4A3A4"/>
          </p15:clr>
        </p15:guide>
        <p15:guide id="12" pos="26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3F3"/>
    <a:srgbClr val="800040"/>
    <a:srgbClr val="004080"/>
    <a:srgbClr val="FF6FCF"/>
    <a:srgbClr val="0000FF"/>
    <a:srgbClr val="FF80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94541"/>
  </p:normalViewPr>
  <p:slideViewPr>
    <p:cSldViewPr snapToGrid="0">
      <p:cViewPr varScale="1">
        <p:scale>
          <a:sx n="25" d="100"/>
          <a:sy n="25" d="100"/>
        </p:scale>
        <p:origin x="1792" y="248"/>
      </p:cViewPr>
      <p:guideLst>
        <p:guide orient="horz" pos="2096"/>
        <p:guide orient="horz" pos="18309"/>
        <p:guide orient="horz" pos="4677"/>
        <p:guide orient="horz" pos="3306"/>
        <p:guide pos="6376"/>
        <p:guide pos="7210"/>
        <p:guide pos="13124"/>
        <p:guide pos="21030"/>
        <p:guide pos="986"/>
        <p:guide pos="13997"/>
        <p:guide pos="20197"/>
        <p:guide pos="26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289338" cy="2473325"/>
          </a:xfrm>
          <a:prstGeom prst="rect">
            <a:avLst/>
          </a:prstGeom>
        </p:spPr>
        <p:txBody>
          <a:bodyPr vert="horz" wrap="square" lIns="94665" tIns="47333" rIns="94665" bIns="47333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Helvetica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288375" y="0"/>
            <a:ext cx="16289338" cy="2473325"/>
          </a:xfrm>
          <a:prstGeom prst="rect">
            <a:avLst/>
          </a:prstGeom>
        </p:spPr>
        <p:txBody>
          <a:bodyPr vert="horz" wrap="square" lIns="94665" tIns="47333" rIns="94665" bIns="4733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6547753D-8793-864A-A263-58F9C520177C}" type="datetime1">
              <a:rPr lang="en-US" altLang="en-US"/>
              <a:pPr/>
              <a:t>7/30/21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1913" y="3717925"/>
            <a:ext cx="24761825" cy="1857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5" tIns="47333" rIns="94665" bIns="4733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0788" y="23525163"/>
            <a:ext cx="30064075" cy="22280562"/>
          </a:xfrm>
          <a:prstGeom prst="rect">
            <a:avLst/>
          </a:prstGeom>
        </p:spPr>
        <p:txBody>
          <a:bodyPr vert="horz" lIns="94665" tIns="47333" rIns="94665" bIns="4733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7042388"/>
            <a:ext cx="16289338" cy="2473325"/>
          </a:xfrm>
          <a:prstGeom prst="rect">
            <a:avLst/>
          </a:prstGeom>
        </p:spPr>
        <p:txBody>
          <a:bodyPr vert="horz" wrap="square" lIns="94665" tIns="47333" rIns="94665" bIns="47333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Helvetica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288375" y="47042388"/>
            <a:ext cx="16289338" cy="2473325"/>
          </a:xfrm>
          <a:prstGeom prst="rect">
            <a:avLst/>
          </a:prstGeom>
        </p:spPr>
        <p:txBody>
          <a:bodyPr vert="horz" wrap="square" lIns="94665" tIns="47333" rIns="94665" bIns="4733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7932E7C-0720-7A43-B067-1EC34D6464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29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391866" algn="l" rtl="0" eaLnBrk="0" fontAlgn="base" hangingPunct="0">
      <a:spcBef>
        <a:spcPct val="30000"/>
      </a:spcBef>
      <a:spcAft>
        <a:spcPct val="0"/>
      </a:spcAft>
      <a:defRPr sz="1029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783732" algn="l" rtl="0" eaLnBrk="0" fontAlgn="base" hangingPunct="0">
      <a:spcBef>
        <a:spcPct val="30000"/>
      </a:spcBef>
      <a:spcAft>
        <a:spcPct val="0"/>
      </a:spcAft>
      <a:defRPr sz="1029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175598" algn="l" rtl="0" eaLnBrk="0" fontAlgn="base" hangingPunct="0">
      <a:spcBef>
        <a:spcPct val="30000"/>
      </a:spcBef>
      <a:spcAft>
        <a:spcPct val="0"/>
      </a:spcAft>
      <a:defRPr sz="1029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567464" algn="l" rtl="0" eaLnBrk="0" fontAlgn="base" hangingPunct="0">
      <a:spcBef>
        <a:spcPct val="30000"/>
      </a:spcBef>
      <a:spcAft>
        <a:spcPct val="0"/>
      </a:spcAft>
      <a:defRPr sz="1029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1959331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6pPr>
    <a:lvl7pPr marL="2351197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7pPr>
    <a:lvl8pPr marL="2743063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8pPr>
    <a:lvl9pPr marL="3134929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/>
            <a:fld id="{C38176A4-007E-C147-9FB7-0F4959E147D4}" type="slidenum">
              <a:rPr lang="en-US" altLang="en-US" sz="1100"/>
              <a:pPr eaLnBrk="1" hangingPunct="1"/>
              <a:t>1</a:t>
            </a:fld>
            <a:endParaRPr lang="en-US" altLang="en-US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569" y="10225769"/>
            <a:ext cx="37308064" cy="70566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136" y="18654033"/>
            <a:ext cx="30724929" cy="8411936"/>
          </a:xfrm>
        </p:spPr>
        <p:txBody>
          <a:bodyPr/>
          <a:lstStyle>
            <a:lvl1pPr marL="0" indent="0" algn="ctr">
              <a:buNone/>
              <a:defRPr/>
            </a:lvl1pPr>
            <a:lvl2pPr marL="391866" indent="0" algn="ctr">
              <a:buNone/>
              <a:defRPr/>
            </a:lvl2pPr>
            <a:lvl3pPr marL="783732" indent="0" algn="ctr">
              <a:buNone/>
              <a:defRPr/>
            </a:lvl3pPr>
            <a:lvl4pPr marL="1175598" indent="0" algn="ctr">
              <a:buNone/>
              <a:defRPr/>
            </a:lvl4pPr>
            <a:lvl5pPr marL="1567464" indent="0" algn="ctr">
              <a:buNone/>
              <a:defRPr/>
            </a:lvl5pPr>
            <a:lvl6pPr marL="1959331" indent="0" algn="ctr">
              <a:buNone/>
              <a:defRPr/>
            </a:lvl6pPr>
            <a:lvl7pPr marL="2351197" indent="0" algn="ctr">
              <a:buNone/>
              <a:defRPr/>
            </a:lvl7pPr>
            <a:lvl8pPr marL="2743063" indent="0" algn="ctr">
              <a:buNone/>
              <a:defRPr/>
            </a:lvl8pPr>
            <a:lvl9pPr marL="31349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E7051-95AA-614C-B8D2-9095E877E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46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F3D05-D0C3-1B4E-8070-ACBA15E30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48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297" y="2925536"/>
            <a:ext cx="9326336" cy="263352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568" y="2925536"/>
            <a:ext cx="27851100" cy="26335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AD328-14A5-744F-9C1B-D87EFE2D6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8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7C2A-DC8C-7D44-B7E0-F27A1AC8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97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665"/>
            <a:ext cx="37308064" cy="6536871"/>
          </a:xfrm>
        </p:spPr>
        <p:txBody>
          <a:bodyPr anchor="t"/>
          <a:lstStyle>
            <a:lvl1pPr algn="l">
              <a:defRPr sz="34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764"/>
            <a:ext cx="37308064" cy="7200900"/>
          </a:xfrm>
        </p:spPr>
        <p:txBody>
          <a:bodyPr anchor="b"/>
          <a:lstStyle>
            <a:lvl1pPr marL="0" indent="0">
              <a:buNone/>
              <a:defRPr sz="1714"/>
            </a:lvl1pPr>
            <a:lvl2pPr marL="391866" indent="0">
              <a:buNone/>
              <a:defRPr sz="1543"/>
            </a:lvl2pPr>
            <a:lvl3pPr marL="783732" indent="0">
              <a:buNone/>
              <a:defRPr sz="1371"/>
            </a:lvl3pPr>
            <a:lvl4pPr marL="1175598" indent="0">
              <a:buNone/>
              <a:defRPr sz="1200"/>
            </a:lvl4pPr>
            <a:lvl5pPr marL="1567464" indent="0">
              <a:buNone/>
              <a:defRPr sz="1200"/>
            </a:lvl5pPr>
            <a:lvl6pPr marL="1959331" indent="0">
              <a:buNone/>
              <a:defRPr sz="1200"/>
            </a:lvl6pPr>
            <a:lvl7pPr marL="2351197" indent="0">
              <a:buNone/>
              <a:defRPr sz="1200"/>
            </a:lvl7pPr>
            <a:lvl8pPr marL="2743063" indent="0">
              <a:buNone/>
              <a:defRPr sz="1200"/>
            </a:lvl8pPr>
            <a:lvl9pPr marL="313492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B6AC4-A163-974B-ADDD-D3F08D98A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29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569" y="9510033"/>
            <a:ext cx="18588717" cy="19750767"/>
          </a:xfrm>
        </p:spPr>
        <p:txBody>
          <a:bodyPr/>
          <a:lstStyle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0914" y="9510033"/>
            <a:ext cx="18588718" cy="19750767"/>
          </a:xfrm>
        </p:spPr>
        <p:txBody>
          <a:bodyPr/>
          <a:lstStyle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A5880-CAC1-C44F-A8AD-C802F451A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1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8533"/>
            <a:ext cx="39501536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833" y="7368269"/>
            <a:ext cx="19392900" cy="3071132"/>
          </a:xfrm>
        </p:spPr>
        <p:txBody>
          <a:bodyPr anchor="b"/>
          <a:lstStyle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833" y="10439400"/>
            <a:ext cx="19392900" cy="18965636"/>
          </a:xfrm>
        </p:spPr>
        <p:txBody>
          <a:bodyPr/>
          <a:lstStyle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664" y="7368269"/>
            <a:ext cx="19399704" cy="3071132"/>
          </a:xfrm>
        </p:spPr>
        <p:txBody>
          <a:bodyPr anchor="b"/>
          <a:lstStyle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664" y="10439400"/>
            <a:ext cx="19399704" cy="18965636"/>
          </a:xfrm>
        </p:spPr>
        <p:txBody>
          <a:bodyPr/>
          <a:lstStyle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26FD8-1CE3-E342-9480-F0590CEB8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3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9EBC5-763B-FC4A-986C-B4FC4D633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7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957C3-B5B9-A74B-B30B-C808A78A5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41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0369"/>
            <a:ext cx="14439900" cy="5577567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968" y="1310369"/>
            <a:ext cx="24536400" cy="28094667"/>
          </a:xfr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2057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833" y="6887936"/>
            <a:ext cx="14439900" cy="22517100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C7E54-79C7-C24A-B37D-F19C830A7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73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436" y="23042336"/>
            <a:ext cx="26335264" cy="2721429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436" y="2941865"/>
            <a:ext cx="26335264" cy="19750768"/>
          </a:xfrm>
        </p:spPr>
        <p:txBody>
          <a:bodyPr/>
          <a:lstStyle>
            <a:lvl1pPr marL="0" indent="0">
              <a:buNone/>
              <a:defRPr sz="2743"/>
            </a:lvl1pPr>
            <a:lvl2pPr marL="391866" indent="0">
              <a:buNone/>
              <a:defRPr sz="2400"/>
            </a:lvl2pPr>
            <a:lvl3pPr marL="783732" indent="0">
              <a:buNone/>
              <a:defRPr sz="2057"/>
            </a:lvl3pPr>
            <a:lvl4pPr marL="1175598" indent="0">
              <a:buNone/>
              <a:defRPr sz="1714"/>
            </a:lvl4pPr>
            <a:lvl5pPr marL="1567464" indent="0">
              <a:buNone/>
              <a:defRPr sz="1714"/>
            </a:lvl5pPr>
            <a:lvl6pPr marL="1959331" indent="0">
              <a:buNone/>
              <a:defRPr sz="1714"/>
            </a:lvl6pPr>
            <a:lvl7pPr marL="2351197" indent="0">
              <a:buNone/>
              <a:defRPr sz="1714"/>
            </a:lvl7pPr>
            <a:lvl8pPr marL="2743063" indent="0">
              <a:buNone/>
              <a:defRPr sz="1714"/>
            </a:lvl8pPr>
            <a:lvl9pPr marL="3134929" indent="0">
              <a:buNone/>
              <a:defRPr sz="1714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436" y="25763765"/>
            <a:ext cx="26335264" cy="3863068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D3B44-6509-DA48-AE36-C3B40AED5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92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569" y="2925536"/>
            <a:ext cx="3730806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34050" tIns="217028" rIns="434050" bIns="2170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569" y="9510033"/>
            <a:ext cx="37308064" cy="1975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34050" tIns="217028" rIns="434050" bIns="217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568" y="29992865"/>
            <a:ext cx="9144000" cy="21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050" tIns="217028" rIns="434050" bIns="217028" numCol="1" anchor="t" anchorCtr="0" compatLnSpc="1">
            <a:prstTxWarp prst="textNoShape">
              <a:avLst/>
            </a:prstTxWarp>
          </a:bodyPr>
          <a:lstStyle>
            <a:lvl1pPr>
              <a:defRPr sz="5743">
                <a:latin typeface="Times New Roman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33" y="29992865"/>
            <a:ext cx="13898336" cy="21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050" tIns="217028" rIns="434050" bIns="217028" numCol="1" anchor="t" anchorCtr="0" compatLnSpc="1">
            <a:prstTxWarp prst="textNoShape">
              <a:avLst/>
            </a:prstTxWarp>
          </a:bodyPr>
          <a:lstStyle>
            <a:lvl1pPr algn="ctr">
              <a:defRPr sz="5743">
                <a:latin typeface="Times New Roman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3" y="29992865"/>
            <a:ext cx="9144000" cy="21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050" tIns="217028" rIns="434050" bIns="217028" numCol="1" anchor="t" anchorCtr="0" compatLnSpc="1">
            <a:prstTxWarp prst="textNoShape">
              <a:avLst/>
            </a:prstTxWarp>
          </a:bodyPr>
          <a:lstStyle>
            <a:lvl1pPr algn="r">
              <a:defRPr sz="5743">
                <a:latin typeface="Times New Roman" charset="0"/>
              </a:defRPr>
            </a:lvl1pPr>
          </a:lstStyle>
          <a:p>
            <a:fld id="{1693D83E-01AC-E14F-8FDF-8E46EC0FEE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18647" rtl="0" eaLnBrk="1" fontAlgn="base" hangingPunct="1">
        <a:spcBef>
          <a:spcPct val="0"/>
        </a:spcBef>
        <a:spcAft>
          <a:spcPct val="0"/>
        </a:spcAft>
        <a:defRPr sz="17742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3718647" rtl="0" eaLnBrk="1" fontAlgn="base" hangingPunct="1">
        <a:spcBef>
          <a:spcPct val="0"/>
        </a:spcBef>
        <a:spcAft>
          <a:spcPct val="0"/>
        </a:spcAft>
        <a:defRPr sz="17742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3718647" rtl="0" eaLnBrk="1" fontAlgn="base" hangingPunct="1">
        <a:spcBef>
          <a:spcPct val="0"/>
        </a:spcBef>
        <a:spcAft>
          <a:spcPct val="0"/>
        </a:spcAft>
        <a:defRPr sz="17742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3718647" rtl="0" eaLnBrk="1" fontAlgn="base" hangingPunct="1">
        <a:spcBef>
          <a:spcPct val="0"/>
        </a:spcBef>
        <a:spcAft>
          <a:spcPct val="0"/>
        </a:spcAft>
        <a:defRPr sz="17742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3718647" rtl="0" eaLnBrk="1" fontAlgn="base" hangingPunct="1">
        <a:spcBef>
          <a:spcPct val="0"/>
        </a:spcBef>
        <a:spcAft>
          <a:spcPct val="0"/>
        </a:spcAft>
        <a:defRPr sz="17742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391866" algn="ctr" defTabSz="3718647" rtl="0" eaLnBrk="1" fontAlgn="base" hangingPunct="1">
        <a:spcBef>
          <a:spcPct val="0"/>
        </a:spcBef>
        <a:spcAft>
          <a:spcPct val="0"/>
        </a:spcAft>
        <a:defRPr sz="17742">
          <a:solidFill>
            <a:schemeClr val="tx2"/>
          </a:solidFill>
          <a:latin typeface="Times New Roman" pitchFamily="-112" charset="0"/>
        </a:defRPr>
      </a:lvl6pPr>
      <a:lvl7pPr marL="783732" algn="ctr" defTabSz="3718647" rtl="0" eaLnBrk="1" fontAlgn="base" hangingPunct="1">
        <a:spcBef>
          <a:spcPct val="0"/>
        </a:spcBef>
        <a:spcAft>
          <a:spcPct val="0"/>
        </a:spcAft>
        <a:defRPr sz="17742">
          <a:solidFill>
            <a:schemeClr val="tx2"/>
          </a:solidFill>
          <a:latin typeface="Times New Roman" pitchFamily="-112" charset="0"/>
        </a:defRPr>
      </a:lvl7pPr>
      <a:lvl8pPr marL="1175598" algn="ctr" defTabSz="3718647" rtl="0" eaLnBrk="1" fontAlgn="base" hangingPunct="1">
        <a:spcBef>
          <a:spcPct val="0"/>
        </a:spcBef>
        <a:spcAft>
          <a:spcPct val="0"/>
        </a:spcAft>
        <a:defRPr sz="17742">
          <a:solidFill>
            <a:schemeClr val="tx2"/>
          </a:solidFill>
          <a:latin typeface="Times New Roman" pitchFamily="-112" charset="0"/>
        </a:defRPr>
      </a:lvl8pPr>
      <a:lvl9pPr marL="1567464" algn="ctr" defTabSz="3718647" rtl="0" eaLnBrk="1" fontAlgn="base" hangingPunct="1">
        <a:spcBef>
          <a:spcPct val="0"/>
        </a:spcBef>
        <a:spcAft>
          <a:spcPct val="0"/>
        </a:spcAft>
        <a:defRPr sz="17742">
          <a:solidFill>
            <a:schemeClr val="tx2"/>
          </a:solidFill>
          <a:latin typeface="Times New Roman" pitchFamily="-112" charset="0"/>
        </a:defRPr>
      </a:lvl9pPr>
    </p:titleStyle>
    <p:bodyStyle>
      <a:lvl1pPr marL="1394663" indent="-1394663" algn="l" defTabSz="3718647" rtl="0" eaLnBrk="1" fontAlgn="base" hangingPunct="1">
        <a:spcBef>
          <a:spcPct val="20000"/>
        </a:spcBef>
        <a:spcAft>
          <a:spcPct val="0"/>
        </a:spcAft>
        <a:buChar char="•"/>
        <a:defRPr sz="12942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3024717" indent="-1166074" algn="l" defTabSz="3718647" rtl="0" eaLnBrk="1" fontAlgn="base" hangingPunct="1">
        <a:spcBef>
          <a:spcPct val="20000"/>
        </a:spcBef>
        <a:spcAft>
          <a:spcPct val="0"/>
        </a:spcAft>
        <a:buChar char="–"/>
        <a:defRPr sz="11485">
          <a:solidFill>
            <a:schemeClr val="tx1"/>
          </a:solidFill>
          <a:latin typeface="+mn-lt"/>
          <a:ea typeface="ＭＳ Ｐゴシック" pitchFamily="-112" charset="-128"/>
        </a:defRPr>
      </a:lvl2pPr>
      <a:lvl3pPr marL="4647968" indent="-929322" algn="l" defTabSz="3718647" rtl="0" eaLnBrk="1" fontAlgn="base" hangingPunct="1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  <a:ea typeface="ＭＳ Ｐゴシック" pitchFamily="-112" charset="-128"/>
        </a:defRPr>
      </a:lvl3pPr>
      <a:lvl4pPr marL="6514774" indent="-937486" algn="l" defTabSz="3718647" rtl="0" eaLnBrk="1" fontAlgn="base" hangingPunct="1">
        <a:spcBef>
          <a:spcPct val="20000"/>
        </a:spcBef>
        <a:spcAft>
          <a:spcPct val="0"/>
        </a:spcAft>
        <a:buChar char="–"/>
        <a:defRPr sz="8142">
          <a:solidFill>
            <a:schemeClr val="tx1"/>
          </a:solidFill>
          <a:latin typeface="+mn-lt"/>
          <a:ea typeface="ＭＳ Ｐゴシック" pitchFamily="-112" charset="-128"/>
        </a:defRPr>
      </a:lvl4pPr>
      <a:lvl5pPr marL="8373417" indent="-929322" algn="l" defTabSz="3718647" rtl="0" eaLnBrk="1" fontAlgn="base" hangingPunct="1">
        <a:spcBef>
          <a:spcPct val="20000"/>
        </a:spcBef>
        <a:spcAft>
          <a:spcPct val="0"/>
        </a:spcAft>
        <a:buChar char="»"/>
        <a:defRPr sz="8142">
          <a:solidFill>
            <a:schemeClr val="tx1"/>
          </a:solidFill>
          <a:latin typeface="+mn-lt"/>
          <a:ea typeface="ＭＳ Ｐゴシック" pitchFamily="-112" charset="-128"/>
        </a:defRPr>
      </a:lvl5pPr>
      <a:lvl6pPr marL="8765283" indent="-929322" algn="l" defTabSz="3718647" rtl="0" eaLnBrk="1" fontAlgn="base" hangingPunct="1">
        <a:spcBef>
          <a:spcPct val="20000"/>
        </a:spcBef>
        <a:spcAft>
          <a:spcPct val="0"/>
        </a:spcAft>
        <a:buChar char="»"/>
        <a:defRPr sz="8142">
          <a:solidFill>
            <a:schemeClr val="tx1"/>
          </a:solidFill>
          <a:latin typeface="+mn-lt"/>
          <a:ea typeface="ＭＳ Ｐゴシック" pitchFamily="-112" charset="-128"/>
        </a:defRPr>
      </a:lvl6pPr>
      <a:lvl7pPr marL="9157149" indent="-929322" algn="l" defTabSz="3718647" rtl="0" eaLnBrk="1" fontAlgn="base" hangingPunct="1">
        <a:spcBef>
          <a:spcPct val="20000"/>
        </a:spcBef>
        <a:spcAft>
          <a:spcPct val="0"/>
        </a:spcAft>
        <a:buChar char="»"/>
        <a:defRPr sz="8142">
          <a:solidFill>
            <a:schemeClr val="tx1"/>
          </a:solidFill>
          <a:latin typeface="+mn-lt"/>
          <a:ea typeface="ＭＳ Ｐゴシック" pitchFamily="-112" charset="-128"/>
        </a:defRPr>
      </a:lvl7pPr>
      <a:lvl8pPr marL="9549015" indent="-929322" algn="l" defTabSz="3718647" rtl="0" eaLnBrk="1" fontAlgn="base" hangingPunct="1">
        <a:spcBef>
          <a:spcPct val="20000"/>
        </a:spcBef>
        <a:spcAft>
          <a:spcPct val="0"/>
        </a:spcAft>
        <a:buChar char="»"/>
        <a:defRPr sz="8142">
          <a:solidFill>
            <a:schemeClr val="tx1"/>
          </a:solidFill>
          <a:latin typeface="+mn-lt"/>
          <a:ea typeface="ＭＳ Ｐゴシック" pitchFamily="-112" charset="-128"/>
        </a:defRPr>
      </a:lvl8pPr>
      <a:lvl9pPr marL="9940882" indent="-929322" algn="l" defTabSz="3718647" rtl="0" eaLnBrk="1" fontAlgn="base" hangingPunct="1">
        <a:spcBef>
          <a:spcPct val="20000"/>
        </a:spcBef>
        <a:spcAft>
          <a:spcPct val="0"/>
        </a:spcAft>
        <a:buChar char="»"/>
        <a:defRPr sz="8142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391866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391866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391866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391866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391866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391866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391866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391866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391866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emf"/><Relationship Id="rId5" Type="http://schemas.openxmlformats.org/officeDocument/2006/relationships/image" Target="../media/image2.ti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"/>
          <p:cNvSpPr txBox="1">
            <a:spLocks noChangeArrowheads="1"/>
          </p:cNvSpPr>
          <p:nvPr/>
        </p:nvSpPr>
        <p:spPr bwMode="auto">
          <a:xfrm>
            <a:off x="544286" y="914400"/>
            <a:ext cx="42368561" cy="51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72" tIns="83472" rIns="83472" bIns="83472">
            <a:spAutoFit/>
          </a:bodyPr>
          <a:lstStyle>
            <a:lvl1pPr defTabSz="977900" eaLnBrk="0" hangingPunct="0">
              <a:tabLst>
                <a:tab pos="5362575" algn="l"/>
              </a:tabLs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defTabSz="977900" eaLnBrk="0" hangingPunct="0">
              <a:tabLst>
                <a:tab pos="5362575" algn="l"/>
              </a:tabLs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defTabSz="977900" eaLnBrk="0" hangingPunct="0">
              <a:tabLst>
                <a:tab pos="5362575" algn="l"/>
              </a:tabLs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defTabSz="977900" eaLnBrk="0" hangingPunct="0">
              <a:tabLst>
                <a:tab pos="5362575" algn="l"/>
              </a:tabLs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defTabSz="977900" eaLnBrk="0" hangingPunct="0">
              <a:tabLst>
                <a:tab pos="5362575" algn="l"/>
              </a:tabLs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2575" algn="l"/>
              </a:tabLs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2575" algn="l"/>
              </a:tabLs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2575" algn="l"/>
              </a:tabLs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2575" algn="l"/>
              </a:tabLs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285" b="1" dirty="0"/>
              <a:t>Poster Title</a:t>
            </a:r>
            <a:endParaRPr lang="en-US" altLang="en-US" sz="10285" b="1" i="1" dirty="0"/>
          </a:p>
          <a:p>
            <a:pPr algn="ctr" eaLnBrk="1" hangingPunct="1"/>
            <a:r>
              <a:rPr lang="en-US" altLang="en-US" sz="6857" b="1" dirty="0"/>
              <a:t>Poster Author, Grad Student Post Doc, and PI</a:t>
            </a:r>
            <a:br>
              <a:rPr lang="en-US" altLang="en-US" sz="6857" b="1" dirty="0"/>
            </a:br>
            <a:r>
              <a:rPr lang="en-US" altLang="en-US" sz="6857" b="1" dirty="0"/>
              <a:t> </a:t>
            </a:r>
            <a:r>
              <a:rPr lang="en-US" altLang="en-US" sz="6857" dirty="0"/>
              <a:t>Department Affiliation</a:t>
            </a:r>
          </a:p>
          <a:p>
            <a:pPr algn="ctr" eaLnBrk="1" hangingPunct="1"/>
            <a:r>
              <a:rPr lang="en-US" altLang="en-US" sz="6857" dirty="0"/>
              <a:t>Massachusetts Institute of Technology, Cambridge, MA 02139</a:t>
            </a:r>
          </a:p>
          <a:p>
            <a:pPr algn="just" eaLnBrk="1" hangingPunct="1"/>
            <a:endParaRPr lang="en-US" altLang="en-US" sz="1543" dirty="0">
              <a:solidFill>
                <a:srgbClr val="000000"/>
              </a:solidFill>
            </a:endParaRPr>
          </a:p>
        </p:txBody>
      </p:sp>
      <p:sp>
        <p:nvSpPr>
          <p:cNvPr id="14339" name="Text Box 160"/>
          <p:cNvSpPr txBox="1">
            <a:spLocks noChangeArrowheads="1"/>
          </p:cNvSpPr>
          <p:nvPr/>
        </p:nvSpPr>
        <p:spPr bwMode="auto">
          <a:xfrm>
            <a:off x="20361442" y="30907393"/>
            <a:ext cx="11168743" cy="13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743" b="1" dirty="0">
                <a:latin typeface="Palatino" charset="0"/>
              </a:rPr>
              <a:t>This work was supported by the MRL Research Experience for Undergraduates Program, as part of the MRSEC Program of the National Science Foundation under grant number DMR-14-19807.</a:t>
            </a:r>
            <a:endParaRPr lang="en-US" altLang="en-US" sz="2743" dirty="0"/>
          </a:p>
        </p:txBody>
      </p:sp>
      <p:pic>
        <p:nvPicPr>
          <p:cNvPr id="14340" name="Picture 105" descr="S6_B_R_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057" y="827314"/>
            <a:ext cx="6870247" cy="15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328" y="30312267"/>
            <a:ext cx="10290048" cy="1953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F7E054-C440-1945-8EF7-395D5301C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896" y="418703"/>
            <a:ext cx="6627968" cy="38484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REU-1" id="{113FD7C2-FA94-3946-BE8B-136AC0CC2DEF}" vid="{C84C11DE-E26A-3D4F-A0D2-D17C02B058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templateREU-1</Template>
  <TotalTime>23</TotalTime>
  <Words>55</Words>
  <Application>Microsoft Macintosh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Helvetica</vt:lpstr>
      <vt:lpstr>Palatino</vt:lpstr>
      <vt:lpstr>Times New Roman</vt:lpstr>
      <vt:lpstr>Default Design</vt:lpstr>
      <vt:lpstr>PowerPoint Presentation</vt:lpstr>
    </vt:vector>
  </TitlesOfParts>
  <Manager/>
  <Company/>
  <LinksUpToDate>false</LinksUpToDate>
  <SharedDoc>false</SharedDoc>
  <HyperlinkBase>http://www.swarthmore.edu/NatSci/cpurrin1/posteradvice.htm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>Suggestions and gripes to: cpurrin1@swarthmore.edu.</dc:description>
  <cp:lastModifiedBy>Maria</cp:lastModifiedBy>
  <cp:revision>5</cp:revision>
  <cp:lastPrinted>2008-07-10T17:54:31Z</cp:lastPrinted>
  <dcterms:created xsi:type="dcterms:W3CDTF">2018-07-25T14:11:14Z</dcterms:created>
  <dcterms:modified xsi:type="dcterms:W3CDTF">2021-07-30T16:03:52Z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